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7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1" y="0"/>
            <a:ext cx="6552467" cy="6858000"/>
          </a:xfrm>
          <a:custGeom>
            <a:avLst/>
            <a:gdLst>
              <a:gd name="connsiteX0" fmla="*/ 0 w 6552467"/>
              <a:gd name="connsiteY0" fmla="*/ 0 h 6858000"/>
              <a:gd name="connsiteX1" fmla="*/ 4693634 w 6552467"/>
              <a:gd name="connsiteY1" fmla="*/ 0 h 6858000"/>
              <a:gd name="connsiteX2" fmla="*/ 4674963 w 6552467"/>
              <a:gd name="connsiteY2" fmla="*/ 41980 h 6858000"/>
              <a:gd name="connsiteX3" fmla="*/ 6504251 w 6552467"/>
              <a:gd name="connsiteY3" fmla="*/ 6822538 h 6858000"/>
              <a:gd name="connsiteX4" fmla="*/ 6552467 w 6552467"/>
              <a:gd name="connsiteY4" fmla="*/ 6858000 h 6858000"/>
              <a:gd name="connsiteX5" fmla="*/ 0 w 655246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52467" h="6858000">
                <a:moveTo>
                  <a:pt x="0" y="0"/>
                </a:moveTo>
                <a:lnTo>
                  <a:pt x="4693634" y="0"/>
                </a:lnTo>
                <a:lnTo>
                  <a:pt x="4674963" y="41980"/>
                </a:lnTo>
                <a:cubicBezTo>
                  <a:pt x="3877838" y="1790759"/>
                  <a:pt x="2734144" y="3995850"/>
                  <a:pt x="6504251" y="6822538"/>
                </a:cubicBezTo>
                <a:lnTo>
                  <a:pt x="6552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2BCD6">
              <a:alpha val="9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44000" y="889200"/>
            <a:ext cx="3672000" cy="320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12400" y="4345200"/>
            <a:ext cx="3618000" cy="12809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59BF01B2-C214-4F73-9A1A-5987CFB826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326117" y="4199750"/>
            <a:ext cx="33886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>
            <a:off x="0" y="581609"/>
            <a:ext cx="4841810" cy="667266"/>
          </a:xfrm>
          <a:custGeom>
            <a:avLst/>
            <a:gdLst>
              <a:gd name="connsiteX0" fmla="*/ 0 w 4841810"/>
              <a:gd name="connsiteY0" fmla="*/ 0 h 667266"/>
              <a:gd name="connsiteX1" fmla="*/ 4623419 w 4841810"/>
              <a:gd name="connsiteY1" fmla="*/ 0 h 667266"/>
              <a:gd name="connsiteX2" fmla="*/ 4841810 w 4841810"/>
              <a:gd name="connsiteY2" fmla="*/ 667266 h 667266"/>
              <a:gd name="connsiteX3" fmla="*/ 0 w 4841810"/>
              <a:gd name="connsiteY3" fmla="*/ 667266 h 667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41810" h="667266">
                <a:moveTo>
                  <a:pt x="0" y="0"/>
                </a:moveTo>
                <a:lnTo>
                  <a:pt x="4623419" y="0"/>
                </a:lnTo>
                <a:lnTo>
                  <a:pt x="4841810" y="667266"/>
                </a:lnTo>
                <a:lnTo>
                  <a:pt x="0" y="667266"/>
                </a:lnTo>
                <a:close/>
              </a:path>
            </a:pathLst>
          </a:custGeom>
          <a:solidFill>
            <a:srgbClr val="FAFAF8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00" dirty="0">
              <a:solidFill>
                <a:srgbClr val="4A5D8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4750471" y="581609"/>
            <a:ext cx="377206" cy="667266"/>
          </a:xfrm>
          <a:custGeom>
            <a:avLst/>
            <a:gdLst>
              <a:gd name="connsiteX0" fmla="*/ 0 w 377206"/>
              <a:gd name="connsiteY0" fmla="*/ 0 h 667266"/>
              <a:gd name="connsiteX1" fmla="*/ 158815 w 377206"/>
              <a:gd name="connsiteY1" fmla="*/ 0 h 667266"/>
              <a:gd name="connsiteX2" fmla="*/ 377206 w 377206"/>
              <a:gd name="connsiteY2" fmla="*/ 667266 h 667266"/>
              <a:gd name="connsiteX3" fmla="*/ 218391 w 377206"/>
              <a:gd name="connsiteY3" fmla="*/ 667266 h 667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206" h="667266">
                <a:moveTo>
                  <a:pt x="0" y="0"/>
                </a:moveTo>
                <a:lnTo>
                  <a:pt x="158815" y="0"/>
                </a:lnTo>
                <a:lnTo>
                  <a:pt x="377206" y="667266"/>
                </a:lnTo>
                <a:lnTo>
                  <a:pt x="218391" y="667266"/>
                </a:lnTo>
                <a:close/>
              </a:path>
            </a:pathLst>
          </a:custGeom>
          <a:solidFill>
            <a:srgbClr val="4A5D8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00" dirty="0">
              <a:solidFill>
                <a:srgbClr val="4A5D8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581610"/>
            <a:ext cx="3748314" cy="667266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01B2-C214-4F73-9A1A-5987CFB826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 flipH="1">
            <a:off x="5639532" y="0"/>
            <a:ext cx="6552467" cy="6858000"/>
          </a:xfrm>
          <a:custGeom>
            <a:avLst/>
            <a:gdLst>
              <a:gd name="connsiteX0" fmla="*/ 0 w 6552467"/>
              <a:gd name="connsiteY0" fmla="*/ 0 h 6858000"/>
              <a:gd name="connsiteX1" fmla="*/ 4693634 w 6552467"/>
              <a:gd name="connsiteY1" fmla="*/ 0 h 6858000"/>
              <a:gd name="connsiteX2" fmla="*/ 4674963 w 6552467"/>
              <a:gd name="connsiteY2" fmla="*/ 41980 h 6858000"/>
              <a:gd name="connsiteX3" fmla="*/ 6504251 w 6552467"/>
              <a:gd name="connsiteY3" fmla="*/ 6822538 h 6858000"/>
              <a:gd name="connsiteX4" fmla="*/ 6552467 w 6552467"/>
              <a:gd name="connsiteY4" fmla="*/ 6858000 h 6858000"/>
              <a:gd name="connsiteX5" fmla="*/ 0 w 655246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52467" h="6858000">
                <a:moveTo>
                  <a:pt x="0" y="0"/>
                </a:moveTo>
                <a:lnTo>
                  <a:pt x="4693634" y="0"/>
                </a:lnTo>
                <a:lnTo>
                  <a:pt x="4674963" y="41980"/>
                </a:lnTo>
                <a:cubicBezTo>
                  <a:pt x="3877838" y="1790759"/>
                  <a:pt x="2734144" y="3995850"/>
                  <a:pt x="6504251" y="6822538"/>
                </a:cubicBezTo>
                <a:lnTo>
                  <a:pt x="6552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2BCD6">
              <a:alpha val="9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610600" y="2796988"/>
            <a:ext cx="3384176" cy="2823883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01B2-C214-4F73-9A1A-5987CFB826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581609"/>
            <a:ext cx="4841810" cy="667266"/>
          </a:xfrm>
          <a:custGeom>
            <a:avLst/>
            <a:gdLst>
              <a:gd name="connsiteX0" fmla="*/ 0 w 4841810"/>
              <a:gd name="connsiteY0" fmla="*/ 0 h 667266"/>
              <a:gd name="connsiteX1" fmla="*/ 4623419 w 4841810"/>
              <a:gd name="connsiteY1" fmla="*/ 0 h 667266"/>
              <a:gd name="connsiteX2" fmla="*/ 4841810 w 4841810"/>
              <a:gd name="connsiteY2" fmla="*/ 667266 h 667266"/>
              <a:gd name="connsiteX3" fmla="*/ 0 w 4841810"/>
              <a:gd name="connsiteY3" fmla="*/ 667266 h 667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41810" h="667266">
                <a:moveTo>
                  <a:pt x="0" y="0"/>
                </a:moveTo>
                <a:lnTo>
                  <a:pt x="4623419" y="0"/>
                </a:lnTo>
                <a:lnTo>
                  <a:pt x="4841810" y="667266"/>
                </a:lnTo>
                <a:lnTo>
                  <a:pt x="0" y="667266"/>
                </a:lnTo>
                <a:close/>
              </a:path>
            </a:pathLst>
          </a:custGeom>
          <a:solidFill>
            <a:srgbClr val="FAFAF8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00" dirty="0">
              <a:solidFill>
                <a:srgbClr val="4A5D8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4750471" y="581609"/>
            <a:ext cx="377206" cy="667266"/>
          </a:xfrm>
          <a:custGeom>
            <a:avLst/>
            <a:gdLst>
              <a:gd name="connsiteX0" fmla="*/ 0 w 377206"/>
              <a:gd name="connsiteY0" fmla="*/ 0 h 667266"/>
              <a:gd name="connsiteX1" fmla="*/ 158815 w 377206"/>
              <a:gd name="connsiteY1" fmla="*/ 0 h 667266"/>
              <a:gd name="connsiteX2" fmla="*/ 377206 w 377206"/>
              <a:gd name="connsiteY2" fmla="*/ 667266 h 667266"/>
              <a:gd name="connsiteX3" fmla="*/ 218391 w 377206"/>
              <a:gd name="connsiteY3" fmla="*/ 667266 h 667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206" h="667266">
                <a:moveTo>
                  <a:pt x="0" y="0"/>
                </a:moveTo>
                <a:lnTo>
                  <a:pt x="158815" y="0"/>
                </a:lnTo>
                <a:lnTo>
                  <a:pt x="377206" y="667266"/>
                </a:lnTo>
                <a:lnTo>
                  <a:pt x="218391" y="667266"/>
                </a:lnTo>
                <a:close/>
              </a:path>
            </a:pathLst>
          </a:custGeom>
          <a:solidFill>
            <a:srgbClr val="4A5D8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00" dirty="0">
              <a:solidFill>
                <a:srgbClr val="4A5D8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581608"/>
            <a:ext cx="3912271" cy="66726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01B2-C214-4F73-9A1A-5987CFB826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143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01B2-C214-4F73-9A1A-5987CFB826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01B2-C214-4F73-9A1A-5987CFB8269A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806700" y="2730500"/>
            <a:ext cx="1397000" cy="1397000"/>
          </a:xfrm>
          <a:prstGeom prst="ellipse">
            <a:avLst/>
          </a:prstGeom>
          <a:solidFill>
            <a:srgbClr val="4A5D8C"/>
          </a:solidFill>
          <a:ln w="3175">
            <a:solidFill>
              <a:srgbClr val="FAFA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rgbClr val="FAFAF8"/>
                </a:solidFill>
                <a:latin typeface="微软雅黑" panose="020B0503020204020204" charset="-122"/>
                <a:ea typeface="微软雅黑" panose="020B0503020204020204" charset="-122"/>
              </a:rPr>
              <a:t>谢</a:t>
            </a:r>
            <a:endParaRPr lang="zh-CN" altLang="en-US" sz="3600" dirty="0">
              <a:solidFill>
                <a:srgbClr val="FAFAF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4533900" y="2730500"/>
            <a:ext cx="1397000" cy="1397000"/>
          </a:xfrm>
          <a:prstGeom prst="ellipse">
            <a:avLst/>
          </a:prstGeom>
          <a:solidFill>
            <a:srgbClr val="4A5D8C"/>
          </a:solidFill>
          <a:ln w="3175">
            <a:solidFill>
              <a:srgbClr val="FAFA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rgbClr val="FAFAF8"/>
                </a:solidFill>
                <a:latin typeface="微软雅黑" panose="020B0503020204020204" charset="-122"/>
                <a:ea typeface="微软雅黑" panose="020B0503020204020204" charset="-122"/>
              </a:rPr>
              <a:t>谢</a:t>
            </a:r>
            <a:endParaRPr lang="zh-CN" altLang="en-US" sz="3600" dirty="0">
              <a:solidFill>
                <a:srgbClr val="FAFAF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6261100" y="2730500"/>
            <a:ext cx="1397000" cy="1397000"/>
          </a:xfrm>
          <a:prstGeom prst="ellipse">
            <a:avLst/>
          </a:prstGeom>
          <a:solidFill>
            <a:srgbClr val="4A5D8C"/>
          </a:solidFill>
          <a:ln w="3175">
            <a:solidFill>
              <a:srgbClr val="FAFA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rgbClr val="FAFAF8"/>
                </a:solidFill>
                <a:latin typeface="微软雅黑" panose="020B0503020204020204" charset="-122"/>
                <a:ea typeface="微软雅黑" panose="020B0503020204020204" charset="-122"/>
              </a:rPr>
              <a:t>观</a:t>
            </a:r>
            <a:endParaRPr lang="zh-CN" altLang="en-US" sz="3600" dirty="0">
              <a:solidFill>
                <a:srgbClr val="FAFAF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7988300" y="2730500"/>
            <a:ext cx="1397000" cy="1397000"/>
          </a:xfrm>
          <a:prstGeom prst="ellipse">
            <a:avLst/>
          </a:prstGeom>
          <a:solidFill>
            <a:srgbClr val="4A5D8C"/>
          </a:solidFill>
          <a:ln w="3175">
            <a:solidFill>
              <a:srgbClr val="FAFA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rgbClr val="FAFAF8"/>
                </a:solidFill>
                <a:latin typeface="微软雅黑" panose="020B0503020204020204" charset="-122"/>
                <a:ea typeface="微软雅黑" panose="020B0503020204020204" charset="-122"/>
              </a:rPr>
              <a:t>看</a:t>
            </a:r>
            <a:endParaRPr lang="zh-CN" altLang="en-US" sz="3600" dirty="0">
              <a:solidFill>
                <a:srgbClr val="FAFAF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0" y="581609"/>
            <a:ext cx="4841810" cy="667266"/>
          </a:xfrm>
          <a:custGeom>
            <a:avLst/>
            <a:gdLst>
              <a:gd name="connsiteX0" fmla="*/ 0 w 4841810"/>
              <a:gd name="connsiteY0" fmla="*/ 0 h 667266"/>
              <a:gd name="connsiteX1" fmla="*/ 4623419 w 4841810"/>
              <a:gd name="connsiteY1" fmla="*/ 0 h 667266"/>
              <a:gd name="connsiteX2" fmla="*/ 4841810 w 4841810"/>
              <a:gd name="connsiteY2" fmla="*/ 667266 h 667266"/>
              <a:gd name="connsiteX3" fmla="*/ 0 w 4841810"/>
              <a:gd name="connsiteY3" fmla="*/ 667266 h 667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41810" h="667266">
                <a:moveTo>
                  <a:pt x="0" y="0"/>
                </a:moveTo>
                <a:lnTo>
                  <a:pt x="4623419" y="0"/>
                </a:lnTo>
                <a:lnTo>
                  <a:pt x="4841810" y="667266"/>
                </a:lnTo>
                <a:lnTo>
                  <a:pt x="0" y="667266"/>
                </a:lnTo>
                <a:close/>
              </a:path>
            </a:pathLst>
          </a:custGeom>
          <a:solidFill>
            <a:srgbClr val="FAFAF8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00" dirty="0">
              <a:solidFill>
                <a:srgbClr val="4A5D8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4750471" y="581609"/>
            <a:ext cx="377206" cy="667266"/>
          </a:xfrm>
          <a:custGeom>
            <a:avLst/>
            <a:gdLst>
              <a:gd name="connsiteX0" fmla="*/ 0 w 377206"/>
              <a:gd name="connsiteY0" fmla="*/ 0 h 667266"/>
              <a:gd name="connsiteX1" fmla="*/ 158815 w 377206"/>
              <a:gd name="connsiteY1" fmla="*/ 0 h 667266"/>
              <a:gd name="connsiteX2" fmla="*/ 377206 w 377206"/>
              <a:gd name="connsiteY2" fmla="*/ 667266 h 667266"/>
              <a:gd name="connsiteX3" fmla="*/ 218391 w 377206"/>
              <a:gd name="connsiteY3" fmla="*/ 667266 h 667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206" h="667266">
                <a:moveTo>
                  <a:pt x="0" y="0"/>
                </a:moveTo>
                <a:lnTo>
                  <a:pt x="158815" y="0"/>
                </a:lnTo>
                <a:lnTo>
                  <a:pt x="377206" y="667266"/>
                </a:lnTo>
                <a:lnTo>
                  <a:pt x="218391" y="667266"/>
                </a:lnTo>
                <a:close/>
              </a:path>
            </a:pathLst>
          </a:custGeom>
          <a:solidFill>
            <a:srgbClr val="4A5D8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00" dirty="0">
              <a:solidFill>
                <a:srgbClr val="4A5D8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01B2-C214-4F73-9A1A-5987CFB826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581609"/>
            <a:ext cx="4841810" cy="667266"/>
          </a:xfrm>
          <a:custGeom>
            <a:avLst/>
            <a:gdLst>
              <a:gd name="connsiteX0" fmla="*/ 0 w 4841810"/>
              <a:gd name="connsiteY0" fmla="*/ 0 h 667266"/>
              <a:gd name="connsiteX1" fmla="*/ 4623419 w 4841810"/>
              <a:gd name="connsiteY1" fmla="*/ 0 h 667266"/>
              <a:gd name="connsiteX2" fmla="*/ 4841810 w 4841810"/>
              <a:gd name="connsiteY2" fmla="*/ 667266 h 667266"/>
              <a:gd name="connsiteX3" fmla="*/ 0 w 4841810"/>
              <a:gd name="connsiteY3" fmla="*/ 667266 h 667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41810" h="667266">
                <a:moveTo>
                  <a:pt x="0" y="0"/>
                </a:moveTo>
                <a:lnTo>
                  <a:pt x="4623419" y="0"/>
                </a:lnTo>
                <a:lnTo>
                  <a:pt x="4841810" y="667266"/>
                </a:lnTo>
                <a:lnTo>
                  <a:pt x="0" y="667266"/>
                </a:lnTo>
                <a:close/>
              </a:path>
            </a:pathLst>
          </a:custGeom>
          <a:solidFill>
            <a:srgbClr val="FAFAF8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00" dirty="0">
              <a:solidFill>
                <a:srgbClr val="4A5D8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4750471" y="581609"/>
            <a:ext cx="377206" cy="667266"/>
          </a:xfrm>
          <a:custGeom>
            <a:avLst/>
            <a:gdLst>
              <a:gd name="connsiteX0" fmla="*/ 0 w 377206"/>
              <a:gd name="connsiteY0" fmla="*/ 0 h 667266"/>
              <a:gd name="connsiteX1" fmla="*/ 158815 w 377206"/>
              <a:gd name="connsiteY1" fmla="*/ 0 h 667266"/>
              <a:gd name="connsiteX2" fmla="*/ 377206 w 377206"/>
              <a:gd name="connsiteY2" fmla="*/ 667266 h 667266"/>
              <a:gd name="connsiteX3" fmla="*/ 218391 w 377206"/>
              <a:gd name="connsiteY3" fmla="*/ 667266 h 667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206" h="667266">
                <a:moveTo>
                  <a:pt x="0" y="0"/>
                </a:moveTo>
                <a:lnTo>
                  <a:pt x="158815" y="0"/>
                </a:lnTo>
                <a:lnTo>
                  <a:pt x="377206" y="667266"/>
                </a:lnTo>
                <a:lnTo>
                  <a:pt x="218391" y="667266"/>
                </a:lnTo>
                <a:close/>
              </a:path>
            </a:pathLst>
          </a:custGeom>
          <a:solidFill>
            <a:srgbClr val="4A5D8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800" dirty="0">
              <a:solidFill>
                <a:srgbClr val="4A5D8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9788" y="581608"/>
            <a:ext cx="3932237" cy="667267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01B2-C214-4F73-9A1A-5987CFB826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竖排标题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058400" y="365125"/>
            <a:ext cx="1295399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199" y="365125"/>
            <a:ext cx="8886372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01B2-C214-4F73-9A1A-5987CFB826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01B2-C214-4F73-9A1A-5987CFB8269A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E7A2A-D2FB-4616-AE50-B60918AE790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 hasCustomPrompt="1"/>
          </p:nvPr>
        </p:nvSpPr>
        <p:spPr>
          <a:xfrm>
            <a:off x="838201" y="241300"/>
            <a:ext cx="10515600" cy="583723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BC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单击此处编辑文本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F01B2-C214-4F73-9A1A-5987CFB8269A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E7A2A-D2FB-4616-AE50-B60918AE790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4A5D8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5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0017030282320811_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" y="19050"/>
            <a:ext cx="12188190" cy="68199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58800" y="499110"/>
            <a:ext cx="9194800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/>
              <a:t>中  国  高  铁</a:t>
            </a:r>
            <a:endParaRPr lang="zh-CN" altLang="en-US" sz="6600"/>
          </a:p>
          <a:p>
            <a:r>
              <a:rPr lang="en-US" altLang="zh-CN" sz="6600"/>
              <a:t>	        </a:t>
            </a:r>
            <a:r>
              <a:rPr lang="zh-CN" altLang="en-US" sz="6600"/>
              <a:t>驶  向  未  来</a:t>
            </a:r>
            <a:endParaRPr lang="zh-CN" altLang="en-US" sz="6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 anchor="b">
            <a:normAutofit/>
          </a:bodyPr>
          <a:lstStyle/>
          <a:p>
            <a:r>
              <a:rPr lang="zh-CN" altLang="en-US" sz="5400" dirty="0">
                <a:ln w="3175">
                  <a:noFill/>
                </a:ln>
                <a:solidFill>
                  <a:srgbClr val="344162"/>
                </a:solidFill>
                <a:latin typeface="+mj-ea"/>
              </a:rPr>
              <a:t>请在这里</a:t>
            </a:r>
            <a:br>
              <a:rPr lang="en-US" altLang="zh-CN" sz="5400" dirty="0">
                <a:ln w="3175">
                  <a:noFill/>
                </a:ln>
                <a:solidFill>
                  <a:srgbClr val="344162"/>
                </a:solidFill>
                <a:latin typeface="+mj-ea"/>
              </a:rPr>
            </a:br>
            <a:r>
              <a:rPr lang="zh-CN" altLang="en-US" sz="5400" dirty="0">
                <a:ln w="3175">
                  <a:noFill/>
                </a:ln>
                <a:solidFill>
                  <a:srgbClr val="344162"/>
                </a:solidFill>
                <a:latin typeface="+mj-ea"/>
              </a:rPr>
              <a:t>输入您的</a:t>
            </a:r>
            <a:br>
              <a:rPr lang="en-US" altLang="zh-CN" sz="5400" dirty="0">
                <a:ln w="3175">
                  <a:noFill/>
                </a:ln>
                <a:solidFill>
                  <a:srgbClr val="344162"/>
                </a:solidFill>
                <a:latin typeface="+mj-ea"/>
              </a:rPr>
            </a:br>
            <a:r>
              <a:rPr lang="zh-CN" altLang="en-US" sz="5400" dirty="0">
                <a:ln w="3175">
                  <a:noFill/>
                </a:ln>
                <a:solidFill>
                  <a:srgbClr val="344162"/>
                </a:solidFill>
                <a:latin typeface="+mj-ea"/>
              </a:rPr>
              <a:t>大标题</a:t>
            </a:r>
            <a:endParaRPr lang="zh-CN" altLang="en-US" sz="5400" dirty="0">
              <a:latin typeface="+mj-ea"/>
            </a:endParaRPr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请输入文本请输入文本</a:t>
            </a:r>
            <a:endParaRPr lang="zh-CN" altLang="zh-CN" sz="1800" dirty="0">
              <a:solidFill>
                <a:schemeClr val="bg1"/>
              </a:solidFill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basetag"/>
  <p:tag name="KSO_WM_TEMPLATE_INDEX" val="20163605"/>
</p:tagLst>
</file>

<file path=ppt/tags/tag2.xml><?xml version="1.0" encoding="utf-8"?>
<p:tagLst xmlns:p="http://schemas.openxmlformats.org/presentationml/2006/main">
  <p:tag name="KSO_WM_TAG_VERSION" val="1.0"/>
  <p:tag name="KSO_WM_TEMPLATE_CATEGORY" val="basetag"/>
  <p:tag name="KSO_WM_TEMPLATE_INDEX" val="20163605"/>
</p:tagLst>
</file>

<file path=ppt/tags/tag3.xml><?xml version="1.0" encoding="utf-8"?>
<p:tagLst xmlns:p="http://schemas.openxmlformats.org/presentationml/2006/main">
  <p:tag name="KSO_WM_TEMPLATE_CATEGORY" val="basetag"/>
  <p:tag name="KSO_WM_TEMPLATE_INDEX" val="20163605"/>
  <p:tag name="KSO_WM_TAG_VERSION" val="1.0"/>
  <p:tag name="KSO_WM_TEMPLATE_THUMBS_INDEX" val="1、2、3、4、5、6、7、8、9、10、11"/>
  <p:tag name="KSO_WM_BEAUTIFY_FLAG" val="#wm#"/>
</p:tagLst>
</file>

<file path=ppt/tags/tag4.xml><?xml version="1.0" encoding="utf-8"?>
<p:tagLst xmlns:p="http://schemas.openxmlformats.org/presentationml/2006/main">
  <p:tag name="KSO_WM_TEMPLATE_CATEGORY" val="basetag"/>
  <p:tag name="KSO_WM_TEMPLATE_INDEX" val="20163605"/>
  <p:tag name="KSO_WM_TAG_VERSION" val="1.0"/>
  <p:tag name="KSO_WM_SLIDE_ID" val="basetag20163605_1"/>
  <p:tag name="KSO_WM_SLIDE_INDEX" val="1"/>
  <p:tag name="KSO_WM_SLIDE_ITEM_CNT" val="0"/>
  <p:tag name="KSO_WM_SLIDE_TYPE" val="title"/>
  <p:tag name="KSO_WM_TEMPLATE_THUMBS_INDEX" val="1、2、5、6、7、8、13、15、17、21、22"/>
  <p:tag name="KSO_WM_BEAUTIFY_FLAG" val="#wm#"/>
</p:tagLst>
</file>

<file path=ppt/tags/tag5.xml><?xml version="1.0" encoding="utf-8"?>
<p:tagLst xmlns:p="http://schemas.openxmlformats.org/presentationml/2006/main">
  <p:tag name="KSO_WM_TEMPLATE_CATEGORY" val="basetag"/>
  <p:tag name="KSO_WM_TEMPLATE_INDEX" val="20163605"/>
  <p:tag name="KSO_WM_TAG_VERSION" val="1.0"/>
  <p:tag name="KSO_WM_SLIDE_ID" val="basetag20163605_17"/>
  <p:tag name="KSO_WM_SLIDE_INDEX" val="17"/>
  <p:tag name="KSO_WM_SLIDE_ITEM_CNT" val="0"/>
  <p:tag name="KSO_WM_SLIDE_TYPE" val="text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</Words>
  <Application>WPS 演示</Application>
  <PresentationFormat>宽屏</PresentationFormat>
  <Paragraphs>7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Arial</vt:lpstr>
      <vt:lpstr>宋体</vt:lpstr>
      <vt:lpstr>Wingdings</vt:lpstr>
      <vt:lpstr>Calibri Light</vt:lpstr>
      <vt:lpstr>Calibri</vt:lpstr>
      <vt:lpstr>微软雅黑</vt:lpstr>
      <vt:lpstr>Arial Unicode MS</vt:lpstr>
      <vt:lpstr>黑体</vt:lpstr>
      <vt:lpstr>Office 主题</vt:lpstr>
      <vt:lpstr>1_Office 主题</vt:lpstr>
      <vt:lpstr>PowerPoint 演示文稿</vt:lpstr>
      <vt:lpstr>请在这里 输入您的 大标题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Administrator</cp:lastModifiedBy>
  <cp:revision>3</cp:revision>
  <dcterms:created xsi:type="dcterms:W3CDTF">2015-05-05T08:02:00Z</dcterms:created>
  <dcterms:modified xsi:type="dcterms:W3CDTF">2017-09-23T06:58:24Z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2052-10.1.0.6749</vt:lpwstr>
  </property>
</Properties>
</file>

<file path=docProps/thumbnail.jpeg>
</file>